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5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9008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181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458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398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427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583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371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795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6063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0523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085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3F653-519D-49F3-A5ED-56B88785C125}" type="datetimeFigureOut">
              <a:rPr lang="es-MX" smtClean="0"/>
              <a:t>09/09/2020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E2EEA-EDCD-438B-9EC3-096B5A427E5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2540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79" y="-7"/>
            <a:ext cx="7987776" cy="3825031"/>
          </a:xfrm>
          <a:prstGeom prst="rect">
            <a:avLst/>
          </a:prstGeom>
        </p:spPr>
      </p:pic>
      <p:pic>
        <p:nvPicPr>
          <p:cNvPr id="5" name="imagerId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79" y="3593205"/>
            <a:ext cx="8013535" cy="3496364"/>
          </a:xfrm>
          <a:prstGeom prst="rect">
            <a:avLst/>
          </a:prstGeom>
          <a:noFill/>
        </p:spPr>
      </p:pic>
      <p:sp>
        <p:nvSpPr>
          <p:cNvPr id="10" name="CuadroTexto 9"/>
          <p:cNvSpPr txBox="1"/>
          <p:nvPr/>
        </p:nvSpPr>
        <p:spPr>
          <a:xfrm>
            <a:off x="9136562" y="3137755"/>
            <a:ext cx="19475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Tel. </a:t>
            </a:r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55 7205 0743</a:t>
            </a:r>
            <a:endParaRPr lang="es-MX" dirty="0"/>
          </a:p>
        </p:txBody>
      </p:sp>
      <p:sp>
        <p:nvSpPr>
          <p:cNvPr id="11" name="CuadroTexto 10"/>
          <p:cNvSpPr txBox="1"/>
          <p:nvPr/>
        </p:nvSpPr>
        <p:spPr>
          <a:xfrm>
            <a:off x="9110803" y="3690447"/>
            <a:ext cx="2635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alejandrocastanondiaz@gmail.com</a:t>
            </a:r>
            <a:endParaRPr lang="es-MX" dirty="0"/>
          </a:p>
        </p:txBody>
      </p:sp>
      <p:sp>
        <p:nvSpPr>
          <p:cNvPr id="15" name="Título 1"/>
          <p:cNvSpPr>
            <a:spLocks noGrp="1"/>
          </p:cNvSpPr>
          <p:nvPr>
            <p:ph type="ctrTitle"/>
          </p:nvPr>
        </p:nvSpPr>
        <p:spPr>
          <a:xfrm>
            <a:off x="455760" y="3713516"/>
            <a:ext cx="7637172" cy="1396248"/>
          </a:xfrm>
        </p:spPr>
        <p:txBody>
          <a:bodyPr>
            <a:normAutofit fontScale="90000"/>
          </a:bodyPr>
          <a:lstStyle/>
          <a:p>
            <a:pPr algn="l"/>
            <a:r>
              <a:rPr lang="es-MX" sz="8000" dirty="0" smtClean="0">
                <a:solidFill>
                  <a:schemeClr val="bg1"/>
                </a:solidFill>
              </a:rPr>
              <a:t>Programación</a:t>
            </a:r>
            <a:r>
              <a:rPr lang="en-US" sz="8000" dirty="0" smtClean="0">
                <a:solidFill>
                  <a:schemeClr val="bg1"/>
                </a:solidFill>
              </a:rPr>
              <a:t> web</a:t>
            </a:r>
            <a:endParaRPr lang="es-MX" sz="8000" dirty="0">
              <a:solidFill>
                <a:schemeClr val="bg1"/>
              </a:solidFill>
            </a:endParaRPr>
          </a:p>
        </p:txBody>
      </p:sp>
      <p:sp>
        <p:nvSpPr>
          <p:cNvPr id="16" name="Subtítulo 2"/>
          <p:cNvSpPr>
            <a:spLocks noGrp="1"/>
          </p:cNvSpPr>
          <p:nvPr>
            <p:ph type="subTitle" idx="1"/>
          </p:nvPr>
        </p:nvSpPr>
        <p:spPr>
          <a:xfrm>
            <a:off x="1419068" y="5230076"/>
            <a:ext cx="6673864" cy="759594"/>
          </a:xfrm>
        </p:spPr>
        <p:txBody>
          <a:bodyPr>
            <a:normAutofit/>
          </a:bodyPr>
          <a:lstStyle/>
          <a:p>
            <a:pPr algn="r"/>
            <a:r>
              <a:rPr lang="en-US" dirty="0" err="1" smtClean="0">
                <a:solidFill>
                  <a:schemeClr val="bg1"/>
                </a:solidFill>
              </a:rPr>
              <a:t>Ing</a:t>
            </a:r>
            <a:r>
              <a:rPr lang="en-US" dirty="0" smtClean="0">
                <a:solidFill>
                  <a:schemeClr val="bg1"/>
                </a:solidFill>
              </a:rPr>
              <a:t>. Alejandro Castañon Diaz</a:t>
            </a:r>
            <a:endParaRPr lang="es-MX" dirty="0" smtClean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547" y="2950091"/>
            <a:ext cx="634823" cy="63693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620" y="3587030"/>
            <a:ext cx="509957" cy="50995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547" y="4223969"/>
            <a:ext cx="649769" cy="649769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9108827" y="4424743"/>
            <a:ext cx="2635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www.freelancer.com/u/alexcd2000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3759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rId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" b="4531"/>
          <a:stretch/>
        </p:blipFill>
        <p:spPr bwMode="auto">
          <a:xfrm>
            <a:off x="267579" y="0"/>
            <a:ext cx="7926395" cy="1733797"/>
          </a:xfrm>
          <a:prstGeom prst="rect">
            <a:avLst/>
          </a:prstGeom>
          <a:noFill/>
        </p:spPr>
      </p:pic>
      <p:sp>
        <p:nvSpPr>
          <p:cNvPr id="7" name="Marcador de contenido 2"/>
          <p:cNvSpPr txBox="1">
            <a:spLocks/>
          </p:cNvSpPr>
          <p:nvPr/>
        </p:nvSpPr>
        <p:spPr>
          <a:xfrm>
            <a:off x="838200" y="1970468"/>
            <a:ext cx="10515600" cy="4121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>
                <a:solidFill>
                  <a:schemeClr val="bg1"/>
                </a:solidFill>
              </a:rPr>
              <a:t>Informática</a:t>
            </a:r>
            <a:r>
              <a:rPr lang="en-US" dirty="0" smtClean="0">
                <a:solidFill>
                  <a:schemeClr val="bg1"/>
                </a:solidFill>
              </a:rPr>
              <a:t>:                                                                </a:t>
            </a:r>
            <a:r>
              <a:rPr lang="es-MX" dirty="0" smtClean="0">
                <a:solidFill>
                  <a:schemeClr val="bg1"/>
                </a:solidFill>
              </a:rPr>
              <a:t> Lenguajes de programación:</a:t>
            </a: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8" name="Imagen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82"/>
          <a:stretch/>
        </p:blipFill>
        <p:spPr bwMode="auto">
          <a:xfrm>
            <a:off x="0" y="6186488"/>
            <a:ext cx="12192000" cy="671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CuadroTexto 8"/>
          <p:cNvSpPr txBox="1"/>
          <p:nvPr/>
        </p:nvSpPr>
        <p:spPr>
          <a:xfrm>
            <a:off x="113033" y="6306800"/>
            <a:ext cx="19475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Bajío 203 interior 202</a:t>
            </a:r>
          </a:p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Col. Roma Sur México D.F.</a:t>
            </a:r>
            <a:endParaRPr lang="es-MX" dirty="0"/>
          </a:p>
        </p:txBody>
      </p:sp>
      <p:sp>
        <p:nvSpPr>
          <p:cNvPr id="10" name="CuadroTexto 9"/>
          <p:cNvSpPr txBox="1"/>
          <p:nvPr/>
        </p:nvSpPr>
        <p:spPr>
          <a:xfrm>
            <a:off x="4515461" y="6306799"/>
            <a:ext cx="19475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chemeClr val="bg2">
                    <a:lumMod val="50000"/>
                  </a:schemeClr>
                </a:solidFill>
              </a:rPr>
              <a:t>Tel. 55 7205 0743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8170206" y="6306799"/>
            <a:ext cx="2635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alejandrocastanondiaz@gmail.com</a:t>
            </a:r>
            <a:endParaRPr lang="es-MX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352590" y="145477"/>
            <a:ext cx="781761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8000" dirty="0" smtClean="0">
                <a:solidFill>
                  <a:schemeClr val="bg1"/>
                </a:solidFill>
              </a:rPr>
              <a:t>Conocimientos</a:t>
            </a:r>
            <a:endParaRPr lang="es-MX" sz="8000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116" y="262583"/>
            <a:ext cx="3218487" cy="129954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590" y="2574825"/>
            <a:ext cx="5339382" cy="184279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3048" y="2558239"/>
            <a:ext cx="4967555" cy="102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rId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" b="4531"/>
          <a:stretch/>
        </p:blipFill>
        <p:spPr bwMode="auto">
          <a:xfrm>
            <a:off x="267579" y="0"/>
            <a:ext cx="7926395" cy="1733797"/>
          </a:xfrm>
          <a:prstGeom prst="rect">
            <a:avLst/>
          </a:prstGeom>
          <a:noFill/>
        </p:spPr>
      </p:pic>
      <p:sp>
        <p:nvSpPr>
          <p:cNvPr id="7" name="Marcador de contenido 2"/>
          <p:cNvSpPr txBox="1">
            <a:spLocks/>
          </p:cNvSpPr>
          <p:nvPr/>
        </p:nvSpPr>
        <p:spPr>
          <a:xfrm>
            <a:off x="352590" y="1802491"/>
            <a:ext cx="4826330" cy="4121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>
                <a:solidFill>
                  <a:schemeClr val="bg1"/>
                </a:solidFill>
              </a:rPr>
              <a:t>Hosting básico: $2,000 MXN/año</a:t>
            </a:r>
          </a:p>
          <a:p>
            <a:pPr algn="l"/>
            <a:r>
              <a:rPr lang="es-MX" sz="2000" dirty="0" smtClean="0">
                <a:solidFill>
                  <a:schemeClr val="bg1"/>
                </a:solidFill>
              </a:rPr>
              <a:t>Incluye: </a:t>
            </a:r>
            <a:endParaRPr lang="es-MX" dirty="0" smtClean="0">
              <a:solidFill>
                <a:schemeClr val="bg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dirty="0" smtClean="0">
                <a:solidFill>
                  <a:schemeClr val="bg1"/>
                </a:solidFill>
              </a:rPr>
              <a:t>Soporte técnico todo el año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dirty="0">
                <a:solidFill>
                  <a:schemeClr val="bg1"/>
                </a:solidFill>
              </a:rPr>
              <a:t>D</a:t>
            </a:r>
            <a:r>
              <a:rPr lang="es-MX" dirty="0" smtClean="0">
                <a:solidFill>
                  <a:schemeClr val="bg1"/>
                </a:solidFill>
              </a:rPr>
              <a:t>ominio de su elección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dirty="0" smtClean="0">
                <a:solidFill>
                  <a:schemeClr val="bg1"/>
                </a:solidFill>
              </a:rPr>
              <a:t>5 Cuentas de correo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dirty="0" smtClean="0">
                <a:solidFill>
                  <a:schemeClr val="bg1"/>
                </a:solidFill>
              </a:rPr>
              <a:t>Hosting y almacenamiento de su desarrollo web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s-MX" dirty="0" smtClean="0">
                <a:solidFill>
                  <a:schemeClr val="bg1"/>
                </a:solidFill>
              </a:rPr>
              <a:t>Servidores con Apache (PHP)</a:t>
            </a:r>
            <a:endParaRPr lang="es-MX" dirty="0">
              <a:solidFill>
                <a:schemeClr val="bg1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s-MX" dirty="0" smtClean="0">
                <a:solidFill>
                  <a:schemeClr val="bg1"/>
                </a:solidFill>
              </a:rPr>
              <a:t> Bases de datos (</a:t>
            </a:r>
            <a:r>
              <a:rPr lang="es-MX" dirty="0" err="1">
                <a:solidFill>
                  <a:schemeClr val="bg1"/>
                </a:solidFill>
              </a:rPr>
              <a:t>M</a:t>
            </a:r>
            <a:r>
              <a:rPr lang="es-MX" dirty="0" err="1" smtClean="0">
                <a:solidFill>
                  <a:schemeClr val="bg1"/>
                </a:solidFill>
              </a:rPr>
              <a:t>ySQL</a:t>
            </a:r>
            <a:r>
              <a:rPr lang="es-MX" dirty="0" smtClean="0">
                <a:solidFill>
                  <a:schemeClr val="bg1"/>
                </a:solidFill>
              </a:rPr>
              <a:t>)</a:t>
            </a:r>
            <a:endParaRPr lang="es-MX" dirty="0">
              <a:solidFill>
                <a:schemeClr val="bg1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20GB d</a:t>
            </a:r>
            <a:r>
              <a:rPr lang="es-MX" dirty="0" smtClean="0">
                <a:solidFill>
                  <a:schemeClr val="bg1"/>
                </a:solidFill>
              </a:rPr>
              <a:t>e almacenamiento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s-MX" dirty="0" smtClean="0">
              <a:solidFill>
                <a:schemeClr val="bg1"/>
              </a:solidFill>
            </a:endParaRPr>
          </a:p>
        </p:txBody>
      </p:sp>
      <p:pic>
        <p:nvPicPr>
          <p:cNvPr id="8" name="Imagen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82"/>
          <a:stretch/>
        </p:blipFill>
        <p:spPr bwMode="auto">
          <a:xfrm>
            <a:off x="0" y="6186488"/>
            <a:ext cx="12192000" cy="671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CuadroTexto 8"/>
          <p:cNvSpPr txBox="1"/>
          <p:nvPr/>
        </p:nvSpPr>
        <p:spPr>
          <a:xfrm>
            <a:off x="113033" y="6306800"/>
            <a:ext cx="19475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Bajío 203 interior 202</a:t>
            </a:r>
          </a:p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Col. Roma Sur México D.F.</a:t>
            </a:r>
            <a:endParaRPr lang="es-MX" dirty="0"/>
          </a:p>
        </p:txBody>
      </p:sp>
      <p:sp>
        <p:nvSpPr>
          <p:cNvPr id="10" name="CuadroTexto 9"/>
          <p:cNvSpPr txBox="1"/>
          <p:nvPr/>
        </p:nvSpPr>
        <p:spPr>
          <a:xfrm>
            <a:off x="4515461" y="6306799"/>
            <a:ext cx="19475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chemeClr val="bg2">
                    <a:lumMod val="50000"/>
                  </a:schemeClr>
                </a:solidFill>
              </a:rPr>
              <a:t>Tel. 55 7205 0743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8170206" y="6306799"/>
            <a:ext cx="2635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alejandrocastanondiaz@gmail.com</a:t>
            </a:r>
            <a:endParaRPr lang="es-MX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352590" y="145477"/>
            <a:ext cx="781761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8000" dirty="0" smtClean="0">
                <a:solidFill>
                  <a:schemeClr val="bg1"/>
                </a:solidFill>
              </a:rPr>
              <a:t>Hosting</a:t>
            </a:r>
            <a:endParaRPr lang="es-MX" sz="8000" dirty="0">
              <a:solidFill>
                <a:schemeClr val="bg1"/>
              </a:solidFill>
            </a:endParaRPr>
          </a:p>
        </p:txBody>
      </p:sp>
      <p:sp>
        <p:nvSpPr>
          <p:cNvPr id="13" name="Marcador de contenido 2"/>
          <p:cNvSpPr txBox="1">
            <a:spLocks/>
          </p:cNvSpPr>
          <p:nvPr/>
        </p:nvSpPr>
        <p:spPr>
          <a:xfrm>
            <a:off x="6217021" y="1802491"/>
            <a:ext cx="4826330" cy="4121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>
                <a:solidFill>
                  <a:schemeClr val="bg1"/>
                </a:solidFill>
              </a:rPr>
              <a:t>Certificados SSL: $300 MXN/año</a:t>
            </a:r>
          </a:p>
          <a:p>
            <a:pPr algn="l"/>
            <a:r>
              <a:rPr lang="es-MX" sz="2000" dirty="0" smtClean="0">
                <a:solidFill>
                  <a:schemeClr val="bg1"/>
                </a:solidFill>
              </a:rPr>
              <a:t>(Recomendado e-</a:t>
            </a:r>
            <a:r>
              <a:rPr lang="es-MX" sz="2000" dirty="0" err="1" smtClean="0">
                <a:solidFill>
                  <a:schemeClr val="bg1"/>
                </a:solidFill>
              </a:rPr>
              <a:t>Stores</a:t>
            </a:r>
            <a:r>
              <a:rPr lang="es-MX" sz="2000" dirty="0" smtClean="0">
                <a:solidFill>
                  <a:schemeClr val="bg1"/>
                </a:solidFill>
              </a:rPr>
              <a:t>) Incluye: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bg1"/>
                </a:solidFill>
              </a:rPr>
              <a:t>Candado verde de página segura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bg1"/>
                </a:solidFill>
              </a:rPr>
              <a:t>Información </a:t>
            </a:r>
            <a:r>
              <a:rPr lang="es-MX" sz="2000" dirty="0" err="1" smtClean="0">
                <a:solidFill>
                  <a:schemeClr val="bg1"/>
                </a:solidFill>
              </a:rPr>
              <a:t>encriptada</a:t>
            </a:r>
            <a:r>
              <a:rPr lang="es-MX" sz="2000" dirty="0" smtClean="0">
                <a:solidFill>
                  <a:schemeClr val="bg1"/>
                </a:solidFill>
              </a:rPr>
              <a:t> entre el navegador y los servidores</a:t>
            </a:r>
            <a:endParaRPr lang="en-US" sz="2000" dirty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s-MX" dirty="0" smtClean="0">
              <a:solidFill>
                <a:schemeClr val="bg1"/>
              </a:solidFill>
            </a:endParaRPr>
          </a:p>
        </p:txBody>
      </p:sp>
      <p:sp>
        <p:nvSpPr>
          <p:cNvPr id="14" name="Marcador de contenido 2"/>
          <p:cNvSpPr txBox="1">
            <a:spLocks/>
          </p:cNvSpPr>
          <p:nvPr/>
        </p:nvSpPr>
        <p:spPr>
          <a:xfrm>
            <a:off x="6217021" y="4096987"/>
            <a:ext cx="4978730" cy="1979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2800" dirty="0" smtClean="0">
              <a:solidFill>
                <a:schemeClr val="bg1"/>
              </a:solidFill>
            </a:endParaRPr>
          </a:p>
          <a:p>
            <a:r>
              <a:rPr lang="es-MX" sz="2800" dirty="0" smtClean="0">
                <a:solidFill>
                  <a:schemeClr val="bg1"/>
                </a:solidFill>
              </a:rPr>
              <a:t>Cuentas de coreo adicionales: </a:t>
            </a:r>
          </a:p>
          <a:p>
            <a:r>
              <a:rPr lang="es-MX" dirty="0" smtClean="0">
                <a:solidFill>
                  <a:schemeClr val="bg1"/>
                </a:solidFill>
              </a:rPr>
              <a:t>$600 MXN/año por cada 20 cuentas adicionales</a:t>
            </a:r>
          </a:p>
          <a:p>
            <a:r>
              <a:rPr lang="es-MX" sz="2000" dirty="0" smtClean="0">
                <a:solidFill>
                  <a:schemeClr val="bg1"/>
                </a:solidFill>
              </a:rPr>
              <a:t>Incluye soporte como creación</a:t>
            </a:r>
            <a:r>
              <a:rPr lang="es-MX" sz="2000" dirty="0" smtClean="0">
                <a:solidFill>
                  <a:schemeClr val="bg1"/>
                </a:solidFill>
              </a:rPr>
              <a:t>, cambio de contraseñas, </a:t>
            </a:r>
            <a:r>
              <a:rPr lang="es-MX" sz="2000" dirty="0" err="1" smtClean="0">
                <a:solidFill>
                  <a:schemeClr val="bg1"/>
                </a:solidFill>
              </a:rPr>
              <a:t>etc</a:t>
            </a:r>
            <a:endParaRPr lang="es-MX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9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rId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" b="4531"/>
          <a:stretch/>
        </p:blipFill>
        <p:spPr bwMode="auto">
          <a:xfrm>
            <a:off x="267579" y="0"/>
            <a:ext cx="7926395" cy="1733797"/>
          </a:xfrm>
          <a:prstGeom prst="rect">
            <a:avLst/>
          </a:prstGeom>
          <a:noFill/>
        </p:spPr>
      </p:pic>
      <p:sp>
        <p:nvSpPr>
          <p:cNvPr id="7" name="Marcador de contenido 2"/>
          <p:cNvSpPr txBox="1">
            <a:spLocks/>
          </p:cNvSpPr>
          <p:nvPr/>
        </p:nvSpPr>
        <p:spPr>
          <a:xfrm>
            <a:off x="838200" y="1970468"/>
            <a:ext cx="10515600" cy="41212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s-MX" dirty="0" smtClean="0">
              <a:solidFill>
                <a:schemeClr val="bg1"/>
              </a:solidFill>
            </a:endParaRPr>
          </a:p>
          <a:p>
            <a:endParaRPr lang="es-MX" sz="1800" dirty="0" smtClean="0">
              <a:solidFill>
                <a:schemeClr val="bg1"/>
              </a:solidFill>
            </a:endParaRPr>
          </a:p>
          <a:p>
            <a:r>
              <a:rPr lang="es-MX" sz="1800" dirty="0" smtClean="0">
                <a:solidFill>
                  <a:schemeClr val="bg1"/>
                </a:solidFill>
              </a:rPr>
              <a:t>*Incluye configuraciones, programación y diseño web. </a:t>
            </a:r>
          </a:p>
          <a:p>
            <a:r>
              <a:rPr lang="es-MX" sz="1800" dirty="0">
                <a:solidFill>
                  <a:schemeClr val="bg1"/>
                </a:solidFill>
              </a:rPr>
              <a:t>*</a:t>
            </a:r>
            <a:r>
              <a:rPr lang="es-MX" sz="1800" dirty="0" smtClean="0">
                <a:solidFill>
                  <a:schemeClr val="bg1"/>
                </a:solidFill>
              </a:rPr>
              <a:t>Incluye importaciones masivas en caso de tiendas online siempre que sea información estructurada</a:t>
            </a:r>
          </a:p>
          <a:p>
            <a:r>
              <a:rPr lang="en-US" sz="1800" dirty="0" smtClean="0">
                <a:solidFill>
                  <a:schemeClr val="bg1"/>
                </a:solidFill>
              </a:rPr>
              <a:t>*</a:t>
            </a:r>
            <a:r>
              <a:rPr lang="es-MX" sz="1800" dirty="0" smtClean="0">
                <a:solidFill>
                  <a:schemeClr val="bg1"/>
                </a:solidFill>
              </a:rPr>
              <a:t>Trabajos urgentes 50% adicional, se entregan en mitad de tiempo</a:t>
            </a:r>
            <a:endParaRPr lang="es-MX" sz="1800" dirty="0" smtClean="0">
              <a:solidFill>
                <a:schemeClr val="bg1"/>
              </a:solidFill>
            </a:endParaRPr>
          </a:p>
          <a:p>
            <a:r>
              <a:rPr lang="en-US" sz="1800" dirty="0" smtClean="0">
                <a:solidFill>
                  <a:schemeClr val="bg1"/>
                </a:solidFill>
              </a:rPr>
              <a:t>*</a:t>
            </a:r>
            <a:r>
              <a:rPr lang="es-MX" sz="1800" dirty="0" smtClean="0">
                <a:solidFill>
                  <a:schemeClr val="bg1"/>
                </a:solidFill>
              </a:rPr>
              <a:t>Algunos trabajos pueden incurrir costos adicionales, favor de consultar antes</a:t>
            </a:r>
          </a:p>
          <a:p>
            <a:endParaRPr lang="es-MX" sz="1800" dirty="0" smtClean="0">
              <a:solidFill>
                <a:schemeClr val="bg1"/>
              </a:solidFill>
            </a:endParaRPr>
          </a:p>
          <a:p>
            <a:r>
              <a:rPr lang="es-MX" sz="1800" dirty="0">
                <a:solidFill>
                  <a:schemeClr val="bg1"/>
                </a:solidFill>
              </a:rPr>
              <a:t>Contratación por tiempo: </a:t>
            </a:r>
            <a:r>
              <a:rPr lang="es-MX" sz="1800" dirty="0" smtClean="0">
                <a:solidFill>
                  <a:schemeClr val="bg1"/>
                </a:solidFill>
              </a:rPr>
              <a:t>$250 MXN/</a:t>
            </a:r>
            <a:r>
              <a:rPr lang="es-MX" sz="1800" dirty="0" err="1" smtClean="0">
                <a:solidFill>
                  <a:schemeClr val="bg1"/>
                </a:solidFill>
              </a:rPr>
              <a:t>Hr</a:t>
            </a:r>
            <a:endParaRPr lang="es-MX" sz="1800" dirty="0">
              <a:solidFill>
                <a:schemeClr val="bg1"/>
              </a:solidFill>
            </a:endParaRPr>
          </a:p>
          <a:p>
            <a:endParaRPr lang="es-MX" sz="1800" dirty="0">
              <a:solidFill>
                <a:schemeClr val="bg1"/>
              </a:solidFill>
            </a:endParaRPr>
          </a:p>
        </p:txBody>
      </p:sp>
      <p:pic>
        <p:nvPicPr>
          <p:cNvPr id="8" name="Imagen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82"/>
          <a:stretch/>
        </p:blipFill>
        <p:spPr bwMode="auto">
          <a:xfrm>
            <a:off x="0" y="6186488"/>
            <a:ext cx="12192000" cy="671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CuadroTexto 8"/>
          <p:cNvSpPr txBox="1"/>
          <p:nvPr/>
        </p:nvSpPr>
        <p:spPr>
          <a:xfrm>
            <a:off x="113033" y="6306800"/>
            <a:ext cx="19475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Bajío 203 interior 202</a:t>
            </a:r>
          </a:p>
          <a:p>
            <a:r>
              <a:rPr lang="es-MX" sz="1100" dirty="0" smtClean="0">
                <a:solidFill>
                  <a:schemeClr val="bg2">
                    <a:lumMod val="50000"/>
                  </a:schemeClr>
                </a:solidFill>
              </a:rPr>
              <a:t>Col. Roma Sur México D.F.</a:t>
            </a:r>
            <a:endParaRPr lang="es-MX" dirty="0"/>
          </a:p>
        </p:txBody>
      </p:sp>
      <p:sp>
        <p:nvSpPr>
          <p:cNvPr id="10" name="CuadroTexto 9"/>
          <p:cNvSpPr txBox="1"/>
          <p:nvPr/>
        </p:nvSpPr>
        <p:spPr>
          <a:xfrm>
            <a:off x="4515461" y="6306799"/>
            <a:ext cx="19475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chemeClr val="bg2">
                    <a:lumMod val="50000"/>
                  </a:schemeClr>
                </a:solidFill>
              </a:rPr>
              <a:t>Tel. 55 7205 0743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8170206" y="6306799"/>
            <a:ext cx="2635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alejandrocastanondiaz@gmail.com</a:t>
            </a:r>
            <a:endParaRPr lang="es-MX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352590" y="145477"/>
            <a:ext cx="781761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8000" dirty="0" smtClean="0">
                <a:solidFill>
                  <a:schemeClr val="bg1"/>
                </a:solidFill>
              </a:rPr>
              <a:t>Precios mayoreo</a:t>
            </a:r>
            <a:endParaRPr lang="es-MX" sz="8000" dirty="0">
              <a:solidFill>
                <a:schemeClr val="bg1"/>
              </a:solidFill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2998" y="1904876"/>
            <a:ext cx="9146004" cy="231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2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223</Words>
  <Application>Microsoft Office PowerPoint</Application>
  <PresentationFormat>Panorámica</PresentationFormat>
  <Paragraphs>54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Programación web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MONICA PALOMAR</dc:creator>
  <cp:lastModifiedBy>User</cp:lastModifiedBy>
  <cp:revision>16</cp:revision>
  <dcterms:created xsi:type="dcterms:W3CDTF">2015-07-27T05:28:04Z</dcterms:created>
  <dcterms:modified xsi:type="dcterms:W3CDTF">2020-09-10T00:43:18Z</dcterms:modified>
</cp:coreProperties>
</file>